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Override3.xml" ContentType="application/vnd.openxmlformats-officedocument.themeOverride+xml"/>
  <Override PartName="/ppt/theme/themeOverride4.xml" ContentType="application/vnd.openxmlformats-officedocument.themeOverrid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Default Extension="wav" ContentType="audio/wav"/>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8" r:id="rId1"/>
  </p:sldMasterIdLst>
  <p:notesMasterIdLst>
    <p:notesMasterId r:id="rId10"/>
  </p:notesMasterIdLst>
  <p:sldIdLst>
    <p:sldId id="256" r:id="rId2"/>
    <p:sldId id="257" r:id="rId3"/>
    <p:sldId id="258" r:id="rId4"/>
    <p:sldId id="259" r:id="rId5"/>
    <p:sldId id="260" r:id="rId6"/>
    <p:sldId id="261" r:id="rId7"/>
    <p:sldId id="262" r:id="rId8"/>
    <p:sldId id="263" r:id="rId9"/>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86270" autoAdjust="0"/>
  </p:normalViewPr>
  <p:slideViewPr>
    <p:cSldViewPr>
      <p:cViewPr varScale="1">
        <p:scale>
          <a:sx n="62" d="100"/>
          <a:sy n="62" d="100"/>
        </p:scale>
        <p:origin x="-1596" y="-90"/>
      </p:cViewPr>
      <p:guideLst>
        <p:guide orient="horz" pos="2160"/>
        <p:guide pos="2880"/>
      </p:guideLst>
    </p:cSldViewPr>
  </p:slideViewPr>
  <p:notesTextViewPr>
    <p:cViewPr>
      <p:scale>
        <a:sx n="100" d="100"/>
        <a:sy n="100" d="100"/>
      </p:scale>
      <p:origin x="0" y="15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E56C2F85-BC40-42DE-95CE-B8A249D99F94}" type="datetimeFigureOut">
              <a:rPr lang="en-US"/>
              <a:pPr>
                <a:defRPr/>
              </a:pPr>
              <a:t>2/7/2011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5D9A4A97-8A40-4205-B5AF-8B4A45262D2E}"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bwMode="auto">
          <a:noFill/>
          <a:ln>
            <a:solidFill>
              <a:srgbClr val="000000"/>
            </a:solidFill>
            <a:miter lim="800000"/>
            <a:headEnd/>
            <a:tailEnd/>
          </a:ln>
        </p:spPr>
      </p:sp>
      <p:sp>
        <p:nvSpPr>
          <p:cNvPr id="1843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Information communication technology, ICT, has been a part of the learning environment since the early 80’s and there has been a great deal of research conducted on the integration of this technology in the curriculum. Gorder (p. 64) states that “teachers need to know how and why to use technology in meaningful ways in the learning process for technology integration to work.”</a:t>
            </a:r>
          </a:p>
          <a:p>
            <a:pPr>
              <a:spcBef>
                <a:spcPct val="0"/>
              </a:spcBef>
            </a:pPr>
            <a:r>
              <a:rPr lang="en-US" smtClean="0"/>
              <a:t> </a:t>
            </a:r>
          </a:p>
          <a:p>
            <a:pPr>
              <a:spcBef>
                <a:spcPct val="0"/>
              </a:spcBef>
            </a:pPr>
            <a:endParaRPr lang="en-US" smtClean="0"/>
          </a:p>
        </p:txBody>
      </p:sp>
      <p:sp>
        <p:nvSpPr>
          <p:cNvPr id="1843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3A021CC-FAE4-4334-8057-055152EE46F1}" type="slidenum">
              <a:rPr lang="en-US"/>
              <a:pPr fontAlgn="base">
                <a:spcBef>
                  <a:spcPct val="0"/>
                </a:spcBef>
                <a:spcAft>
                  <a:spcPct val="0"/>
                </a:spcAft>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p:cNvSpPr>
            <a:spLocks noGrp="1" noRot="1" noChangeAspect="1" noTextEdit="1"/>
          </p:cNvSpPr>
          <p:nvPr>
            <p:ph type="sldImg"/>
          </p:nvPr>
        </p:nvSpPr>
        <p:spPr bwMode="auto">
          <a:noFill/>
          <a:ln>
            <a:solidFill>
              <a:srgbClr val="000000"/>
            </a:solidFill>
            <a:miter lim="800000"/>
            <a:headEnd/>
            <a:tailEnd/>
          </a:ln>
        </p:spPr>
      </p:sp>
      <p:sp>
        <p:nvSpPr>
          <p:cNvPr id="1945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We are already ten years into the 21</a:t>
            </a:r>
            <a:r>
              <a:rPr lang="en-US" baseline="30000" smtClean="0"/>
              <a:t>st</a:t>
            </a:r>
            <a:r>
              <a:rPr lang="en-US" smtClean="0"/>
              <a:t> century and educational discourse has focused on providing students with authentic learning opportunities where they can develop critical thinking, problem solving, and communication and collaboration skills essential for success in today’s world.  ICT can play a fundamental role in developing those skills, but only if it is integrated effectively in the curriculum.   </a:t>
            </a:r>
          </a:p>
          <a:p>
            <a:pPr>
              <a:spcBef>
                <a:spcPct val="0"/>
              </a:spcBef>
            </a:pPr>
            <a:endParaRPr lang="en-US" smtClean="0"/>
          </a:p>
          <a:p>
            <a:pPr>
              <a:spcBef>
                <a:spcPct val="0"/>
              </a:spcBef>
            </a:pPr>
            <a:r>
              <a:rPr lang="en-US" smtClean="0"/>
              <a:t>What follows is a brief outline identifying the main points of my journey in researching the topic of how we can effectively integrate ICT to be beneficial to the students and teachers in today’s classrooms.</a:t>
            </a:r>
          </a:p>
        </p:txBody>
      </p:sp>
      <p:sp>
        <p:nvSpPr>
          <p:cNvPr id="1946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5DE7D17-FDC2-4494-B78D-23074E20927B}" type="slidenum">
              <a:rPr lang="en-US"/>
              <a:pPr fontAlgn="base">
                <a:spcBef>
                  <a:spcPct val="0"/>
                </a:spcBef>
                <a:spcAft>
                  <a:spcPct val="0"/>
                </a:spcAft>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bwMode="auto">
          <a:noFill/>
          <a:ln>
            <a:solidFill>
              <a:srgbClr val="000000"/>
            </a:solidFill>
            <a:miter lim="800000"/>
            <a:headEnd/>
            <a:tailEnd/>
          </a:ln>
        </p:spPr>
      </p:sp>
      <p:sp>
        <p:nvSpPr>
          <p:cNvPr id="2048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Four years ago I was seconded by the Department of Education to work as a technology mentor in my school district.  I became a part of a provincial cohort who worked with teachers to develop skills necessary to effectively integrate technology into the curriculum.  While I feel that I have made headway with teacher training in developing ICT skills, there is a gap in how those skills are used in the classroom to provide students with technology enriched constructivist learning opportunities.  Hopefully my research will provide me with the information I can use to improve the teaching and learning environment for all stakeholders in our educational system.</a:t>
            </a:r>
          </a:p>
        </p:txBody>
      </p:sp>
      <p:sp>
        <p:nvSpPr>
          <p:cNvPr id="2048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D280A7D-B396-488A-88F1-25DB3F376419}" type="slidenum">
              <a:rPr lang="en-US"/>
              <a:pPr fontAlgn="base">
                <a:spcBef>
                  <a:spcPct val="0"/>
                </a:spcBef>
                <a:spcAft>
                  <a:spcPct val="0"/>
                </a:spcAft>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bwMode="auto">
          <a:noFill/>
          <a:ln>
            <a:solidFill>
              <a:srgbClr val="000000"/>
            </a:solidFill>
            <a:miter lim="800000"/>
            <a:headEnd/>
            <a:tailEnd/>
          </a:ln>
        </p:spPr>
      </p:sp>
      <p:sp>
        <p:nvSpPr>
          <p:cNvPr id="2150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In order to successfully integrate ICT into the educational system, there are many challenges and barriers that need to be addressed.  Groff and Mouza (2008) have categorized those challenges into a succinct table identifying the factors that teachers have control over and those that they cannot easily manipulate such as research &amp; policy, and technology infrastructure.   Groff and Mouza state that “many educators do not feel they have the ability to develop rigorous, integrated, technology-based projects while still working towards the goals of annual state testing” (p. 25).  It is important for teachers to understand what they can easily control and how to go about making changes in those areas.</a:t>
            </a:r>
          </a:p>
          <a:p>
            <a:pPr>
              <a:spcBef>
                <a:spcPct val="0"/>
              </a:spcBef>
            </a:pPr>
            <a:endParaRPr lang="en-US" smtClean="0"/>
          </a:p>
        </p:txBody>
      </p:sp>
      <p:sp>
        <p:nvSpPr>
          <p:cNvPr id="2150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40B2C2D-A1F3-44FD-A9A9-04E6A14E4979}" type="slidenum">
              <a:rPr lang="en-US"/>
              <a:pPr fontAlgn="base">
                <a:spcBef>
                  <a:spcPct val="0"/>
                </a:spcBef>
                <a:spcAft>
                  <a:spcPct val="0"/>
                </a:spcAft>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bwMode="auto">
          <a:noFill/>
          <a:ln>
            <a:solidFill>
              <a:srgbClr val="000000"/>
            </a:solidFill>
            <a:miter lim="800000"/>
            <a:headEnd/>
            <a:tailEnd/>
          </a:ln>
        </p:spPr>
      </p:sp>
      <p:sp>
        <p:nvSpPr>
          <p:cNvPr id="2253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According to Groff and Mouza, the teacher is undoubtedly a critical factor determining the level of success for any technology-based project and “for teachers to envision effective uses of computers, they must experience a paradigm shift from the teacher-centered classroom to the student-centered classroom. </a:t>
            </a:r>
          </a:p>
        </p:txBody>
      </p:sp>
      <p:sp>
        <p:nvSpPr>
          <p:cNvPr id="2253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97F33B6-C761-408F-B3F7-E5989F1ACF16}" type="slidenum">
              <a:rPr lang="en-US"/>
              <a:pPr fontAlgn="base">
                <a:spcBef>
                  <a:spcPct val="0"/>
                </a:spcBef>
                <a:spcAft>
                  <a:spcPct val="0"/>
                </a:spcAft>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p:spPr>
      </p:sp>
      <p:sp>
        <p:nvSpPr>
          <p:cNvPr id="2355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Addressing the needs of the teachers through professional development is extremely important for successful integration of technology into the classroom.  The PD should not concentrate only on how to manipulate software, but it should identify ways to integrate the technology into a constructivist learning environment for students. According to Gorder, “technology integration is not about the availability of technology, but more about the teachers’ effective use of technology that makes a difference in reforming the classroom” (p. 65).</a:t>
            </a:r>
          </a:p>
          <a:p>
            <a:pPr>
              <a:spcBef>
                <a:spcPct val="0"/>
              </a:spcBef>
            </a:pPr>
            <a:endParaRPr lang="en-US" smtClean="0"/>
          </a:p>
        </p:txBody>
      </p:sp>
      <p:sp>
        <p:nvSpPr>
          <p:cNvPr id="2355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29B1BB5-5438-47B7-9ABF-07407D02DC7D}" type="slidenum">
              <a:rPr lang="en-US"/>
              <a:pPr fontAlgn="base">
                <a:spcBef>
                  <a:spcPct val="0"/>
                </a:spcBef>
                <a:spcAft>
                  <a:spcPct val="0"/>
                </a:spcAft>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bwMode="auto">
          <a:noFill/>
          <a:ln>
            <a:solidFill>
              <a:srgbClr val="000000"/>
            </a:solidFill>
            <a:miter lim="800000"/>
            <a:headEnd/>
            <a:tailEnd/>
          </a:ln>
        </p:spPr>
      </p:sp>
      <p:sp>
        <p:nvSpPr>
          <p:cNvPr id="2457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Implementing technology enriched projects in the classroom involves careful consideration of what already exists in terms of available resources.  In addition, some technology based projects are more difficult to implement and their success may depend on outside resources. Look for ways to provide students with an authentic learning opportunity where the technology is one of the many tools that will be used to complete the project.    </a:t>
            </a:r>
          </a:p>
        </p:txBody>
      </p:sp>
      <p:sp>
        <p:nvSpPr>
          <p:cNvPr id="2458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C345729-7B19-4919-A088-DE6586E6D90F}" type="slidenum">
              <a:rPr lang="en-US"/>
              <a:pPr fontAlgn="base">
                <a:spcBef>
                  <a:spcPct val="0"/>
                </a:spcBef>
                <a:spcAft>
                  <a:spcPct val="0"/>
                </a:spcAft>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bwMode="auto">
          <a:noFill/>
          <a:ln>
            <a:solidFill>
              <a:srgbClr val="000000"/>
            </a:solidFill>
            <a:miter lim="800000"/>
            <a:headEnd/>
            <a:tailEnd/>
          </a:ln>
        </p:spPr>
      </p:sp>
      <p:sp>
        <p:nvSpPr>
          <p:cNvPr id="2560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Creating a culture of educators who can effectively integrate technology to provide children with an engaging learning environment where they can take control of their learning takes careful planning and organization.  </a:t>
            </a:r>
            <a:r>
              <a:rPr lang="en-US" dirty="0" smtClean="0"/>
              <a:t>Establishing a system of in-school supports and providing teachers with an area where they can share ideas and discuss challenges is one step in the process.  I am anxious to hear your input into whether it is possible to effectively integrate technology into the curriculum to improve student learning. </a:t>
            </a:r>
          </a:p>
        </p:txBody>
      </p:sp>
      <p:sp>
        <p:nvSpPr>
          <p:cNvPr id="2560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C9B6C15-0CF8-41FF-9897-BC9E9D498DDF}" type="slidenum">
              <a:rPr lang="en-US"/>
              <a:pPr fontAlgn="base">
                <a:spcBef>
                  <a:spcPct val="0"/>
                </a:spcBef>
                <a:spcAft>
                  <a:spcPct val="0"/>
                </a:spcAft>
              </a:pPr>
              <a:t>8</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hemeOverride" Target="../theme/themeOverride4.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ight Triangle 3"/>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grpSp>
        <p:nvGrpSpPr>
          <p:cNvPr id="5" name="Group 15"/>
          <p:cNvGrpSpPr>
            <a:grpSpLocks/>
          </p:cNvGrpSpPr>
          <p:nvPr/>
        </p:nvGrpSpPr>
        <p:grpSpPr bwMode="auto">
          <a:xfrm>
            <a:off x="-3175" y="4953000"/>
            <a:ext cx="9147175" cy="1911350"/>
            <a:chOff x="-3765" y="4832896"/>
            <a:chExt cx="9147765" cy="2032192"/>
          </a:xfrm>
        </p:grpSpPr>
        <p:sp>
          <p:nvSpPr>
            <p:cNvPr id="6" name="Freeform 5"/>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ndParaRPr>
            </a:p>
          </p:txBody>
        </p:sp>
        <p:sp>
          <p:nvSpPr>
            <p:cNvPr id="7" name="Freeform 6"/>
            <p:cNvSpPr>
              <a:spLocks/>
            </p:cNvSpPr>
            <p:nvPr/>
          </p:nvSpPr>
          <p:spPr bwMode="auto">
            <a:xfrm>
              <a:off x="35926" y="5135025"/>
              <a:ext cx="9108074" cy="838869"/>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ndParaRPr>
            </a:p>
          </p:txBody>
        </p:sp>
        <p:sp>
          <p:nvSpPr>
            <p:cNvPr id="8" name="Freeform 7"/>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cxnSp>
          <p:nvCxnSpPr>
            <p:cNvPr id="10" name="Straight Connector 9"/>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Title 8"/>
          <p:cNvSpPr>
            <a:spLocks noGrp="1"/>
          </p:cNvSpPr>
          <p:nvPr>
            <p:ph type="ctrTitle"/>
          </p:nvPr>
        </p:nvSpPr>
        <p:spPr>
          <a:xfrm>
            <a:off x="685800" y="1752601"/>
            <a:ext cx="7772400" cy="1829761"/>
          </a:xfrm>
        </p:spPr>
        <p:txBody>
          <a:bodyPr anchor="b"/>
          <a:lstStyle>
            <a:lvl1pPr algn="r">
              <a:defRPr sz="4800" b="1">
                <a:solidFill>
                  <a:schemeClr val="tx2"/>
                </a:solidFill>
                <a:effectLst>
                  <a:outerShdw blurRad="31750" dist="25400" dir="5400000" algn="tl" rotWithShape="0">
                    <a:srgbClr val="000000">
                      <a:alpha val="25000"/>
                    </a:srgbClr>
                  </a:outerShdw>
                </a:effectLst>
              </a:defRPr>
            </a:lvl1pPr>
            <a:extLst/>
          </a:lstStyle>
          <a:p>
            <a:r>
              <a:rPr lang="en-US" smtClean="0"/>
              <a:t>Click to edit Master title style</a:t>
            </a:r>
            <a:endParaRPr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smtClean="0"/>
              <a:t>Click to edit Master subtitle style</a:t>
            </a:r>
            <a:endParaRPr lang="en-US"/>
          </a:p>
        </p:txBody>
      </p:sp>
      <p:sp>
        <p:nvSpPr>
          <p:cNvPr id="11" name="Date Placeholder 29"/>
          <p:cNvSpPr>
            <a:spLocks noGrp="1"/>
          </p:cNvSpPr>
          <p:nvPr>
            <p:ph type="dt" sz="half" idx="10"/>
          </p:nvPr>
        </p:nvSpPr>
        <p:spPr/>
        <p:txBody>
          <a:bodyPr/>
          <a:lstStyle>
            <a:lvl1pPr>
              <a:defRPr smtClean="0">
                <a:solidFill>
                  <a:srgbClr val="FFFFFF"/>
                </a:solidFill>
              </a:defRPr>
            </a:lvl1pPr>
            <a:extLst/>
          </a:lstStyle>
          <a:p>
            <a:pPr>
              <a:defRPr/>
            </a:pPr>
            <a:fld id="{EE15FCCE-F0CC-4533-97A8-070936A47A91}" type="datetimeFigureOut">
              <a:rPr lang="en-US"/>
              <a:pPr>
                <a:defRPr/>
              </a:pPr>
              <a:t>2/7/2011</a:t>
            </a:fld>
            <a:endParaRPr lang="en-US"/>
          </a:p>
        </p:txBody>
      </p:sp>
      <p:sp>
        <p:nvSpPr>
          <p:cNvPr id="12" name="Footer Placeholder 18"/>
          <p:cNvSpPr>
            <a:spLocks noGrp="1"/>
          </p:cNvSpPr>
          <p:nvPr>
            <p:ph type="ftr" sz="quarter" idx="11"/>
          </p:nvPr>
        </p:nvSpPr>
        <p:spPr/>
        <p:txBody>
          <a:bodyPr/>
          <a:lstStyle>
            <a:lvl1pPr>
              <a:defRPr>
                <a:solidFill>
                  <a:schemeClr val="accent1">
                    <a:tint val="20000"/>
                  </a:schemeClr>
                </a:solidFill>
              </a:defRPr>
            </a:lvl1pPr>
            <a:extLst/>
          </a:lstStyle>
          <a:p>
            <a:pPr>
              <a:defRPr/>
            </a:pPr>
            <a:endParaRPr lang="en-US"/>
          </a:p>
        </p:txBody>
      </p:sp>
      <p:sp>
        <p:nvSpPr>
          <p:cNvPr id="13" name="Slide Number Placeholder 26"/>
          <p:cNvSpPr>
            <a:spLocks noGrp="1"/>
          </p:cNvSpPr>
          <p:nvPr>
            <p:ph type="sldNum" sz="quarter" idx="12"/>
          </p:nvPr>
        </p:nvSpPr>
        <p:spPr/>
        <p:txBody>
          <a:bodyPr/>
          <a:lstStyle>
            <a:lvl1pPr>
              <a:defRPr smtClean="0">
                <a:solidFill>
                  <a:srgbClr val="FFFFFF"/>
                </a:solidFill>
              </a:defRPr>
            </a:lvl1pPr>
            <a:extLst/>
          </a:lstStyle>
          <a:p>
            <a:pPr>
              <a:defRPr/>
            </a:pPr>
            <a:fld id="{21531E35-EB02-4157-81CE-0440F9E2BEF7}"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C9E7BEDD-C2DC-446E-8DC4-F9C2CCBA4485}" type="datetimeFigureOut">
              <a:rPr lang="en-US"/>
              <a:pPr>
                <a:defRPr/>
              </a:pPr>
              <a:t>2/7/2011</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A8190DB2-7B55-484A-8F61-D6517DA2740D}"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7D910993-2BD1-43A2-A80E-7D512A058994}" type="datetimeFigureOut">
              <a:rPr lang="en-US"/>
              <a:pPr>
                <a:defRPr/>
              </a:pPr>
              <a:t>2/7/2011</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CA6050A4-807A-4530-8F00-522FD90A0502}"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itle 6"/>
          <p:cNvSpPr>
            <a:spLocks noGrp="1"/>
          </p:cNvSpPr>
          <p:nvPr>
            <p:ph type="title"/>
          </p:nvPr>
        </p:nvSpPr>
        <p:spPr/>
        <p:txBody>
          <a:bodyPr rtlCol="0"/>
          <a:lstStyle>
            <a:extLst/>
          </a:lstStyle>
          <a:p>
            <a:r>
              <a:rPr lang="en-US" smtClean="0"/>
              <a:t>Click to edit Master title style</a:t>
            </a:r>
            <a:endParaRPr lang="en-US"/>
          </a:p>
        </p:txBody>
      </p:sp>
      <p:sp>
        <p:nvSpPr>
          <p:cNvPr id="4" name="Date Placeholder 9"/>
          <p:cNvSpPr>
            <a:spLocks noGrp="1"/>
          </p:cNvSpPr>
          <p:nvPr>
            <p:ph type="dt" sz="half" idx="10"/>
          </p:nvPr>
        </p:nvSpPr>
        <p:spPr/>
        <p:txBody>
          <a:bodyPr/>
          <a:lstStyle>
            <a:lvl1pPr>
              <a:defRPr/>
            </a:lvl1pPr>
          </a:lstStyle>
          <a:p>
            <a:pPr>
              <a:defRPr/>
            </a:pPr>
            <a:fld id="{5C6BCE33-7379-425B-8CBE-F202177F6CAC}" type="datetimeFigureOut">
              <a:rPr lang="en-US"/>
              <a:pPr>
                <a:defRPr/>
              </a:pPr>
              <a:t>2/7/2011</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681D3441-2A8E-449D-8A3D-90E5FF94DAF4}"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4" name="Chevron 3"/>
          <p:cNvSpPr/>
          <p:nvPr/>
        </p:nvSpPr>
        <p:spPr>
          <a:xfrm>
            <a:off x="3636963" y="3005138"/>
            <a:ext cx="182562"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5" name="Chevron 4"/>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2" name="Title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en-US" smtClean="0"/>
              <a:t>Click to edit Master title style</a:t>
            </a:r>
            <a:endParaRPr lang="en-US"/>
          </a:p>
        </p:txBody>
      </p:sp>
      <p:sp>
        <p:nvSpPr>
          <p:cNvPr id="3" name="Text Placeholder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n-US" smtClean="0"/>
              <a:t>Click to edit Master text styles</a:t>
            </a:r>
          </a:p>
        </p:txBody>
      </p:sp>
      <p:sp>
        <p:nvSpPr>
          <p:cNvPr id="6" name="Date Placeholder 3"/>
          <p:cNvSpPr>
            <a:spLocks noGrp="1"/>
          </p:cNvSpPr>
          <p:nvPr>
            <p:ph type="dt" sz="half" idx="10"/>
          </p:nvPr>
        </p:nvSpPr>
        <p:spPr/>
        <p:txBody>
          <a:bodyPr/>
          <a:lstStyle>
            <a:lvl1pPr>
              <a:defRPr/>
            </a:lvl1pPr>
            <a:extLst/>
          </a:lstStyle>
          <a:p>
            <a:pPr>
              <a:defRPr/>
            </a:pPr>
            <a:fld id="{E5E48D04-F250-459A-B09B-972D3DADF383}" type="datetimeFigureOut">
              <a:rPr lang="en-US"/>
              <a:pPr>
                <a:defRPr/>
              </a:pPr>
              <a:t>2/7/2011</a:t>
            </a:fld>
            <a:endParaRPr lang="en-US"/>
          </a:p>
        </p:txBody>
      </p:sp>
      <p:sp>
        <p:nvSpPr>
          <p:cNvPr id="7" name="Footer Placeholder 4"/>
          <p:cNvSpPr>
            <a:spLocks noGrp="1"/>
          </p:cNvSpPr>
          <p:nvPr>
            <p:ph type="ftr" sz="quarter" idx="11"/>
          </p:nvPr>
        </p:nvSpPr>
        <p:spPr/>
        <p:txBody>
          <a:bodyPr/>
          <a:lstStyle>
            <a:lvl1pPr>
              <a:defRPr/>
            </a:lvl1pPr>
            <a:extLst/>
          </a:lstStyle>
          <a:p>
            <a:pPr>
              <a:defRPr/>
            </a:pPr>
            <a:endParaRPr lang="en-US"/>
          </a:p>
        </p:txBody>
      </p:sp>
      <p:sp>
        <p:nvSpPr>
          <p:cNvPr id="8" name="Slide Number Placeholder 5"/>
          <p:cNvSpPr>
            <a:spLocks noGrp="1"/>
          </p:cNvSpPr>
          <p:nvPr>
            <p:ph type="sldNum" sz="quarter" idx="12"/>
          </p:nvPr>
        </p:nvSpPr>
        <p:spPr/>
        <p:txBody>
          <a:bodyPr/>
          <a:lstStyle>
            <a:lvl1pPr>
              <a:defRPr/>
            </a:lvl1pPr>
            <a:extLst/>
          </a:lstStyle>
          <a:p>
            <a:pPr>
              <a:defRPr/>
            </a:pPr>
            <a:fld id="{18429287-D019-4D77-823A-56BB14CF3499}"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Title 7"/>
          <p:cNvSpPr>
            <a:spLocks noGrp="1"/>
          </p:cNvSpPr>
          <p:nvPr>
            <p:ph type="title"/>
          </p:nvPr>
        </p:nvSpPr>
        <p:spPr/>
        <p:txBody>
          <a:bodyPr rtlCol="0"/>
          <a:lstStyle>
            <a:extLst/>
          </a:lstStyle>
          <a:p>
            <a:r>
              <a:rPr lang="en-US" smtClean="0"/>
              <a:t>Click to edit Master title style</a:t>
            </a:r>
            <a:endParaRPr lang="en-US"/>
          </a:p>
        </p:txBody>
      </p:sp>
      <p:sp>
        <p:nvSpPr>
          <p:cNvPr id="5" name="Date Placeholder 4"/>
          <p:cNvSpPr>
            <a:spLocks noGrp="1"/>
          </p:cNvSpPr>
          <p:nvPr>
            <p:ph type="dt" sz="half" idx="10"/>
          </p:nvPr>
        </p:nvSpPr>
        <p:spPr/>
        <p:txBody>
          <a:bodyPr/>
          <a:lstStyle>
            <a:lvl1pPr>
              <a:defRPr/>
            </a:lvl1pPr>
            <a:extLst/>
          </a:lstStyle>
          <a:p>
            <a:pPr>
              <a:defRPr/>
            </a:pPr>
            <a:fld id="{0F9D8DEB-13F1-4611-9DB6-716402862459}" type="datetimeFigureOut">
              <a:rPr lang="en-US"/>
              <a:pPr>
                <a:defRPr/>
              </a:pPr>
              <a:t>2/7/2011</a:t>
            </a:fld>
            <a:endParaRPr lang="en-US"/>
          </a:p>
        </p:txBody>
      </p:sp>
      <p:sp>
        <p:nvSpPr>
          <p:cNvPr id="6" name="Footer Placeholder 5"/>
          <p:cNvSpPr>
            <a:spLocks noGrp="1"/>
          </p:cNvSpPr>
          <p:nvPr>
            <p:ph type="ftr" sz="quarter" idx="11"/>
          </p:nvPr>
        </p:nvSpPr>
        <p:spPr/>
        <p:txBody>
          <a:bodyPr/>
          <a:lstStyle>
            <a:lvl1pPr>
              <a:defRPr/>
            </a:lvl1pPr>
            <a:extLst/>
          </a:lstStyle>
          <a:p>
            <a:pPr>
              <a:defRPr/>
            </a:pPr>
            <a:endParaRPr lang="en-US"/>
          </a:p>
        </p:txBody>
      </p:sp>
      <p:sp>
        <p:nvSpPr>
          <p:cNvPr id="7" name="Slide Number Placeholder 6"/>
          <p:cNvSpPr>
            <a:spLocks noGrp="1"/>
          </p:cNvSpPr>
          <p:nvPr>
            <p:ph type="sldNum" sz="quarter" idx="12"/>
          </p:nvPr>
        </p:nvSpPr>
        <p:spPr/>
        <p:txBody>
          <a:bodyPr/>
          <a:lstStyle>
            <a:lvl1pPr>
              <a:defRPr/>
            </a:lvl1pPr>
            <a:extLst/>
          </a:lstStyle>
          <a:p>
            <a:pPr>
              <a:defRPr/>
            </a:pPr>
            <a:fld id="{8CA95C8E-27E3-4A11-ADE7-B3819E019600}"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lstStyle>
            <a:lvl1pPr>
              <a:defRPr/>
            </a:lvl1pPr>
            <a:extLst/>
          </a:lstStyle>
          <a:p>
            <a:r>
              <a:rPr lang="en-US" smtClean="0"/>
              <a:t>Click to edit Master title style</a:t>
            </a:r>
            <a:endParaRPr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extLst/>
          </a:lstStyle>
          <a:p>
            <a:pPr>
              <a:defRPr/>
            </a:pPr>
            <a:fld id="{D2E53185-474E-4EEB-8A5C-A78ED3698288}" type="datetimeFigureOut">
              <a:rPr lang="en-US"/>
              <a:pPr>
                <a:defRPr/>
              </a:pPr>
              <a:t>2/7/2011</a:t>
            </a:fld>
            <a:endParaRPr lang="en-US"/>
          </a:p>
        </p:txBody>
      </p:sp>
      <p:sp>
        <p:nvSpPr>
          <p:cNvPr id="8" name="Footer Placeholder 7"/>
          <p:cNvSpPr>
            <a:spLocks noGrp="1"/>
          </p:cNvSpPr>
          <p:nvPr>
            <p:ph type="ftr" sz="quarter" idx="11"/>
          </p:nvPr>
        </p:nvSpPr>
        <p:spPr/>
        <p:txBody>
          <a:bodyPr/>
          <a:lstStyle>
            <a:lvl1pPr>
              <a:defRPr/>
            </a:lvl1pPr>
            <a:extLst/>
          </a:lstStyle>
          <a:p>
            <a:pPr>
              <a:defRPr/>
            </a:pPr>
            <a:endParaRPr lang="en-US"/>
          </a:p>
        </p:txBody>
      </p:sp>
      <p:sp>
        <p:nvSpPr>
          <p:cNvPr id="9" name="Slide Number Placeholder 8"/>
          <p:cNvSpPr>
            <a:spLocks noGrp="1"/>
          </p:cNvSpPr>
          <p:nvPr>
            <p:ph type="sldNum" sz="quarter" idx="12"/>
          </p:nvPr>
        </p:nvSpPr>
        <p:spPr/>
        <p:txBody>
          <a:bodyPr/>
          <a:lstStyle>
            <a:lvl1pPr>
              <a:defRPr/>
            </a:lvl1pPr>
            <a:extLst/>
          </a:lstStyle>
          <a:p>
            <a:pPr>
              <a:defRPr/>
            </a:pPr>
            <a:fld id="{E54B8E1B-452B-46BC-9914-0AA48D458267}" type="slidenum">
              <a:rPr lang="en-US"/>
              <a:pPr>
                <a:defRPr/>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6" name="Title 5"/>
          <p:cNvSpPr>
            <a:spLocks noGrp="1"/>
          </p:cNvSpPr>
          <p:nvPr>
            <p:ph type="title"/>
          </p:nvPr>
        </p:nvSpPr>
        <p:spPr/>
        <p:txBody>
          <a:bodyPr rtlCol="0"/>
          <a:lstStyle>
            <a:extLst/>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extLst/>
          </a:lstStyle>
          <a:p>
            <a:pPr>
              <a:defRPr/>
            </a:pPr>
            <a:fld id="{FC2B992C-D416-4148-8CA6-C7DA0AC8B94F}" type="datetimeFigureOut">
              <a:rPr lang="en-US"/>
              <a:pPr>
                <a:defRPr/>
              </a:pPr>
              <a:t>2/7/2011</a:t>
            </a:fld>
            <a:endParaRPr lang="en-US"/>
          </a:p>
        </p:txBody>
      </p:sp>
      <p:sp>
        <p:nvSpPr>
          <p:cNvPr id="4" name="Footer Placeholder 3"/>
          <p:cNvSpPr>
            <a:spLocks noGrp="1"/>
          </p:cNvSpPr>
          <p:nvPr>
            <p:ph type="ftr" sz="quarter" idx="11"/>
          </p:nvPr>
        </p:nvSpPr>
        <p:spPr/>
        <p:txBody>
          <a:bodyPr/>
          <a:lstStyle>
            <a:lvl1pPr>
              <a:defRPr/>
            </a:lvl1pPr>
            <a:extLst/>
          </a:lstStyle>
          <a:p>
            <a:pPr>
              <a:defRPr/>
            </a:pPr>
            <a:endParaRPr lang="en-US"/>
          </a:p>
        </p:txBody>
      </p:sp>
      <p:sp>
        <p:nvSpPr>
          <p:cNvPr id="5" name="Slide Number Placeholder 4"/>
          <p:cNvSpPr>
            <a:spLocks noGrp="1"/>
          </p:cNvSpPr>
          <p:nvPr>
            <p:ph type="sldNum" sz="quarter" idx="12"/>
          </p:nvPr>
        </p:nvSpPr>
        <p:spPr/>
        <p:txBody>
          <a:bodyPr/>
          <a:lstStyle>
            <a:lvl1pPr>
              <a:defRPr/>
            </a:lvl1pPr>
            <a:extLst/>
          </a:lstStyle>
          <a:p>
            <a:pPr>
              <a:defRPr/>
            </a:pPr>
            <a:fld id="{A34588DB-556A-4D38-AAD4-B36E984E2448}"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fld id="{CF76AAA9-9D7F-45FD-B937-97410D532CE2}" type="datetimeFigureOut">
              <a:rPr lang="en-US"/>
              <a:pPr>
                <a:defRPr/>
              </a:pPr>
              <a:t>2/7/2011</a:t>
            </a:fld>
            <a:endParaRPr lang="en-US"/>
          </a:p>
        </p:txBody>
      </p:sp>
      <p:sp>
        <p:nvSpPr>
          <p:cNvPr id="3" name="Footer Placeholder 21"/>
          <p:cNvSpPr>
            <a:spLocks noGrp="1"/>
          </p:cNvSpPr>
          <p:nvPr>
            <p:ph type="ftr" sz="quarter" idx="11"/>
          </p:nvPr>
        </p:nvSpPr>
        <p:spPr/>
        <p:txBody>
          <a:bodyPr/>
          <a:lstStyle>
            <a:lvl1pPr>
              <a:defRPr/>
            </a:lvl1pPr>
          </a:lstStyle>
          <a:p>
            <a:pPr>
              <a:defRPr/>
            </a:pPr>
            <a:endParaRPr lang="en-US"/>
          </a:p>
        </p:txBody>
      </p:sp>
      <p:sp>
        <p:nvSpPr>
          <p:cNvPr id="4" name="Slide Number Placeholder 17"/>
          <p:cNvSpPr>
            <a:spLocks noGrp="1"/>
          </p:cNvSpPr>
          <p:nvPr>
            <p:ph type="sldNum" sz="quarter" idx="12"/>
          </p:nvPr>
        </p:nvSpPr>
        <p:spPr/>
        <p:txBody>
          <a:bodyPr/>
          <a:lstStyle>
            <a:lvl1pPr>
              <a:defRPr/>
            </a:lvl1pPr>
          </a:lstStyle>
          <a:p>
            <a:pPr>
              <a:defRPr/>
            </a:pPr>
            <a:fld id="{816A152F-6E28-49DE-9E38-3AD3876B63F0}"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en-US" smtClean="0"/>
              <a:t>Click to edit Master title style</a:t>
            </a:r>
            <a:endParaRPr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extLst/>
          </a:lstStyle>
          <a:p>
            <a:pPr>
              <a:defRPr/>
            </a:pPr>
            <a:fld id="{11B36B4D-2248-410C-97C0-E0F743F0757E}" type="datetimeFigureOut">
              <a:rPr lang="en-US"/>
              <a:pPr>
                <a:defRPr/>
              </a:pPr>
              <a:t>2/7/2011</a:t>
            </a:fld>
            <a:endParaRPr lang="en-US"/>
          </a:p>
        </p:txBody>
      </p:sp>
      <p:sp>
        <p:nvSpPr>
          <p:cNvPr id="6" name="Footer Placeholder 5"/>
          <p:cNvSpPr>
            <a:spLocks noGrp="1"/>
          </p:cNvSpPr>
          <p:nvPr>
            <p:ph type="ftr" sz="quarter" idx="11"/>
          </p:nvPr>
        </p:nvSpPr>
        <p:spPr/>
        <p:txBody>
          <a:bodyPr/>
          <a:lstStyle>
            <a:lvl1pPr>
              <a:defRPr/>
            </a:lvl1pPr>
            <a:extLst/>
          </a:lstStyle>
          <a:p>
            <a:pPr>
              <a:defRPr/>
            </a:pPr>
            <a:endParaRPr lang="en-US"/>
          </a:p>
        </p:txBody>
      </p:sp>
      <p:sp>
        <p:nvSpPr>
          <p:cNvPr id="7" name="Slide Number Placeholder 6"/>
          <p:cNvSpPr>
            <a:spLocks noGrp="1"/>
          </p:cNvSpPr>
          <p:nvPr>
            <p:ph type="sldNum" sz="quarter" idx="12"/>
          </p:nvPr>
        </p:nvSpPr>
        <p:spPr/>
        <p:txBody>
          <a:bodyPr/>
          <a:lstStyle>
            <a:lvl1pPr>
              <a:defRPr/>
            </a:lvl1pPr>
            <a:extLst/>
          </a:lstStyle>
          <a:p>
            <a:pPr>
              <a:defRPr/>
            </a:pPr>
            <a:fld id="{F7CADBE0-2EA3-48B6-8910-3D98ECD42FB1}" type="slidenum">
              <a:rPr lang="en-US"/>
              <a:pPr>
                <a:defRPr/>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5" name="Freeform 4"/>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ndParaRPr>
          </a:p>
        </p:txBody>
      </p:sp>
      <p:sp>
        <p:nvSpPr>
          <p:cNvPr id="6" name="Freeform 5"/>
          <p:cNvSpPr>
            <a:spLocks/>
          </p:cNvSpPr>
          <p:nvPr/>
        </p:nvSpPr>
        <p:spPr bwMode="auto">
          <a:xfrm>
            <a:off x="485775" y="5938838"/>
            <a:ext cx="3690938"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ndParaRPr>
          </a:p>
        </p:txBody>
      </p:sp>
      <p:sp>
        <p:nvSpPr>
          <p:cNvPr id="7" name="Right Triangle 6"/>
          <p:cNvSpPr>
            <a:spLocks/>
          </p:cNvSpPr>
          <p:nvPr/>
        </p:nvSpPr>
        <p:spPr bwMode="auto">
          <a:xfrm>
            <a:off x="-6042" y="5791253"/>
            <a:ext cx="3402314" cy="1080868"/>
          </a:xfrm>
          <a:prstGeom prst="rtTriangle">
            <a:avLst/>
          </a:prstGeom>
          <a:blipFill>
            <a:blip r:embed="rId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cxnSp>
        <p:nvCxnSpPr>
          <p:cNvPr id="8" name="Straight Connector 7"/>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Chevron 8"/>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10" name="Chevron 9"/>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4" name="Text Placeholder 3"/>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en-US" noProof="0" smtClean="0"/>
              <a:t>Click icon to add picture</a:t>
            </a:r>
            <a:endParaRPr lang="en-US" noProof="0" dirty="0"/>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en-US" smtClean="0"/>
              <a:t>Click to edit Master title style</a:t>
            </a:r>
            <a:endParaRPr lang="en-US"/>
          </a:p>
        </p:txBody>
      </p:sp>
      <p:sp>
        <p:nvSpPr>
          <p:cNvPr id="11" name="Date Placeholder 4"/>
          <p:cNvSpPr>
            <a:spLocks noGrp="1"/>
          </p:cNvSpPr>
          <p:nvPr>
            <p:ph type="dt" sz="half" idx="10"/>
          </p:nvPr>
        </p:nvSpPr>
        <p:spPr/>
        <p:txBody>
          <a:bodyPr/>
          <a:lstStyle>
            <a:lvl1pPr>
              <a:defRPr smtClean="0">
                <a:solidFill>
                  <a:schemeClr val="tx1"/>
                </a:solidFill>
              </a:defRPr>
            </a:lvl1pPr>
            <a:extLst/>
          </a:lstStyle>
          <a:p>
            <a:pPr>
              <a:defRPr/>
            </a:pPr>
            <a:fld id="{5C69F2E4-B4D7-4FB1-8643-685C2BE8134B}" type="datetimeFigureOut">
              <a:rPr lang="en-US"/>
              <a:pPr>
                <a:defRPr/>
              </a:pPr>
              <a:t>2/7/2011</a:t>
            </a:fld>
            <a:endParaRPr lang="en-US"/>
          </a:p>
        </p:txBody>
      </p:sp>
      <p:sp>
        <p:nvSpPr>
          <p:cNvPr id="12" name="Footer Placeholder 5"/>
          <p:cNvSpPr>
            <a:spLocks noGrp="1"/>
          </p:cNvSpPr>
          <p:nvPr>
            <p:ph type="ftr" sz="quarter" idx="11"/>
          </p:nvPr>
        </p:nvSpPr>
        <p:spPr/>
        <p:txBody>
          <a:bodyPr/>
          <a:lstStyle>
            <a:lvl1pPr>
              <a:defRPr>
                <a:solidFill>
                  <a:schemeClr val="tx1"/>
                </a:solidFill>
              </a:defRPr>
            </a:lvl1pPr>
            <a:extLst/>
          </a:lstStyle>
          <a:p>
            <a:pPr>
              <a:defRPr/>
            </a:pPr>
            <a:endParaRPr lang="en-US"/>
          </a:p>
        </p:txBody>
      </p:sp>
      <p:sp>
        <p:nvSpPr>
          <p:cNvPr id="13" name="Slide Number Placeholder 6"/>
          <p:cNvSpPr>
            <a:spLocks noGrp="1"/>
          </p:cNvSpPr>
          <p:nvPr>
            <p:ph type="sldNum" sz="quarter" idx="12"/>
          </p:nvPr>
        </p:nvSpPr>
        <p:spPr/>
        <p:txBody>
          <a:bodyPr/>
          <a:lstStyle>
            <a:lvl1pPr>
              <a:defRPr smtClean="0">
                <a:solidFill>
                  <a:schemeClr val="tx1"/>
                </a:solidFill>
              </a:defRPr>
            </a:lvl1pPr>
            <a:extLst/>
          </a:lstStyle>
          <a:p>
            <a:pPr>
              <a:defRPr/>
            </a:pPr>
            <a:fld id="{0E1E966A-275E-4302-A948-1D67F4ECAA3D}"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ndParaRPr>
          </a:p>
        </p:txBody>
      </p:sp>
      <p:sp>
        <p:nvSpPr>
          <p:cNvPr id="12" name="Freeform 11"/>
          <p:cNvSpPr>
            <a:spLocks/>
          </p:cNvSpPr>
          <p:nvPr/>
        </p:nvSpPr>
        <p:spPr bwMode="auto">
          <a:xfrm>
            <a:off x="485775" y="5938838"/>
            <a:ext cx="3690938"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ndParaRPr>
          </a:p>
        </p:txBody>
      </p:sp>
      <p:sp>
        <p:nvSpPr>
          <p:cNvPr id="14" name="Right Triangle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lang="en-US" smtClean="0"/>
              <a:t>Click to edit Master title style</a:t>
            </a:r>
            <a:endParaRPr lang="en-US"/>
          </a:p>
        </p:txBody>
      </p:sp>
      <p:sp>
        <p:nvSpPr>
          <p:cNvPr id="1033" name="Text Placeholder 29"/>
          <p:cNvSpPr>
            <a:spLocks noGrp="1"/>
          </p:cNvSpPr>
          <p:nvPr>
            <p:ph type="body" idx="1"/>
          </p:nvPr>
        </p:nvSpPr>
        <p:spPr bwMode="auto">
          <a:xfrm>
            <a:off x="457200" y="1481138"/>
            <a:ext cx="82296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 name="Date Placeholder 9"/>
          <p:cNvSpPr>
            <a:spLocks noGrp="1"/>
          </p:cNvSpPr>
          <p:nvPr>
            <p:ph type="dt" sz="half" idx="2"/>
          </p:nvPr>
        </p:nvSpPr>
        <p:spPr>
          <a:xfrm>
            <a:off x="6727825" y="6408738"/>
            <a:ext cx="1919288" cy="365125"/>
          </a:xfrm>
          <a:prstGeom prst="rect">
            <a:avLst/>
          </a:prstGeom>
        </p:spPr>
        <p:txBody>
          <a:bodyPr vert="horz" anchor="b"/>
          <a:lstStyle>
            <a:lvl1pPr algn="l" eaLnBrk="1" fontAlgn="auto" latinLnBrk="0" hangingPunct="1">
              <a:spcBef>
                <a:spcPts val="0"/>
              </a:spcBef>
              <a:spcAft>
                <a:spcPts val="0"/>
              </a:spcAft>
              <a:defRPr kumimoji="0" sz="1000" smtClean="0">
                <a:solidFill>
                  <a:schemeClr val="tx1"/>
                </a:solidFill>
                <a:latin typeface="+mn-lt"/>
              </a:defRPr>
            </a:lvl1pPr>
            <a:extLst/>
          </a:lstStyle>
          <a:p>
            <a:pPr>
              <a:defRPr/>
            </a:pPr>
            <a:fld id="{06C86953-AE6C-4608-99E9-D7F77CC326BC}" type="datetimeFigureOut">
              <a:rPr lang="en-US"/>
              <a:pPr>
                <a:defRPr/>
              </a:pPr>
              <a:t>2/7/2011</a:t>
            </a:fld>
            <a:endParaRPr lang="en-US"/>
          </a:p>
        </p:txBody>
      </p:sp>
      <p:sp>
        <p:nvSpPr>
          <p:cNvPr id="22" name="Footer Placeholder 21"/>
          <p:cNvSpPr>
            <a:spLocks noGrp="1"/>
          </p:cNvSpPr>
          <p:nvPr>
            <p:ph type="ftr" sz="quarter" idx="3"/>
          </p:nvPr>
        </p:nvSpPr>
        <p:spPr>
          <a:xfrm>
            <a:off x="4379913" y="6408738"/>
            <a:ext cx="2351087" cy="365125"/>
          </a:xfrm>
          <a:prstGeom prst="rect">
            <a:avLst/>
          </a:prstGeom>
        </p:spPr>
        <p:txBody>
          <a:bodyPr vert="horz" anchor="b"/>
          <a:lstStyle>
            <a:lvl1pPr algn="r" eaLnBrk="1" fontAlgn="auto" latinLnBrk="0" hangingPunct="1">
              <a:spcBef>
                <a:spcPts val="0"/>
              </a:spcBef>
              <a:spcAft>
                <a:spcPts val="0"/>
              </a:spcAft>
              <a:defRPr kumimoji="0" sz="1000">
                <a:solidFill>
                  <a:schemeClr val="tx1"/>
                </a:solidFill>
                <a:latin typeface="+mn-lt"/>
              </a:defRPr>
            </a:lvl1pPr>
            <a:extLst/>
          </a:lstStyle>
          <a:p>
            <a:pPr>
              <a:defRPr/>
            </a:pPr>
            <a:endParaRPr lang="en-US"/>
          </a:p>
        </p:txBody>
      </p:sp>
      <p:sp>
        <p:nvSpPr>
          <p:cNvPr id="18" name="Slide Number Placeholder 17"/>
          <p:cNvSpPr>
            <a:spLocks noGrp="1"/>
          </p:cNvSpPr>
          <p:nvPr>
            <p:ph type="sldNum" sz="quarter" idx="4"/>
          </p:nvPr>
        </p:nvSpPr>
        <p:spPr>
          <a:xfrm>
            <a:off x="8647113" y="6408738"/>
            <a:ext cx="366712" cy="365125"/>
          </a:xfrm>
          <a:prstGeom prst="rect">
            <a:avLst/>
          </a:prstGeom>
        </p:spPr>
        <p:txBody>
          <a:bodyPr vert="horz" anchor="b"/>
          <a:lstStyle>
            <a:lvl1pPr algn="r" eaLnBrk="1" fontAlgn="auto" latinLnBrk="0" hangingPunct="1">
              <a:spcBef>
                <a:spcPts val="0"/>
              </a:spcBef>
              <a:spcAft>
                <a:spcPts val="0"/>
              </a:spcAft>
              <a:defRPr kumimoji="0" sz="1000" b="0" smtClean="0">
                <a:solidFill>
                  <a:schemeClr val="tx1"/>
                </a:solidFill>
                <a:latin typeface="+mn-lt"/>
              </a:defRPr>
            </a:lvl1pPr>
            <a:extLst/>
          </a:lstStyle>
          <a:p>
            <a:pPr>
              <a:defRPr/>
            </a:pPr>
            <a:fld id="{F8E31EFE-86B5-418B-9FA5-3974BDE3BECB}"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91" r:id="rId1"/>
    <p:sldLayoutId id="2147483787" r:id="rId2"/>
    <p:sldLayoutId id="2147483792" r:id="rId3"/>
    <p:sldLayoutId id="2147483793" r:id="rId4"/>
    <p:sldLayoutId id="2147483794" r:id="rId5"/>
    <p:sldLayoutId id="2147483795" r:id="rId6"/>
    <p:sldLayoutId id="2147483788" r:id="rId7"/>
    <p:sldLayoutId id="2147483796" r:id="rId8"/>
    <p:sldLayoutId id="2147483797" r:id="rId9"/>
    <p:sldLayoutId id="2147483789" r:id="rId10"/>
    <p:sldLayoutId id="2147483790" r:id="rId11"/>
  </p:sldLayoutIdLst>
  <p:txStyles>
    <p:titleStyle>
      <a:lvl1pPr algn="l" rtl="0" fontAlgn="base">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mj-ea"/>
          <a:cs typeface="+mj-cs"/>
        </a:defRPr>
      </a:lvl1pPr>
      <a:lvl2pPr algn="l" rtl="0" fontAlgn="base">
        <a:spcBef>
          <a:spcPct val="0"/>
        </a:spcBef>
        <a:spcAft>
          <a:spcPct val="0"/>
        </a:spcAft>
        <a:defRPr sz="4100" b="1">
          <a:solidFill>
            <a:schemeClr val="tx2"/>
          </a:solidFill>
          <a:latin typeface="Lucida Sans Unicode" pitchFamily="34" charset="0"/>
        </a:defRPr>
      </a:lvl2pPr>
      <a:lvl3pPr algn="l" rtl="0" fontAlgn="base">
        <a:spcBef>
          <a:spcPct val="0"/>
        </a:spcBef>
        <a:spcAft>
          <a:spcPct val="0"/>
        </a:spcAft>
        <a:defRPr sz="4100" b="1">
          <a:solidFill>
            <a:schemeClr val="tx2"/>
          </a:solidFill>
          <a:latin typeface="Lucida Sans Unicode" pitchFamily="34" charset="0"/>
        </a:defRPr>
      </a:lvl3pPr>
      <a:lvl4pPr algn="l" rtl="0" fontAlgn="base">
        <a:spcBef>
          <a:spcPct val="0"/>
        </a:spcBef>
        <a:spcAft>
          <a:spcPct val="0"/>
        </a:spcAft>
        <a:defRPr sz="4100" b="1">
          <a:solidFill>
            <a:schemeClr val="tx2"/>
          </a:solidFill>
          <a:latin typeface="Lucida Sans Unicode" pitchFamily="34" charset="0"/>
        </a:defRPr>
      </a:lvl4pPr>
      <a:lvl5pPr algn="l" rtl="0" fontAlgn="base">
        <a:spcBef>
          <a:spcPct val="0"/>
        </a:spcBef>
        <a:spcAft>
          <a:spcPct val="0"/>
        </a:spcAft>
        <a:defRPr sz="4100" b="1">
          <a:solidFill>
            <a:schemeClr val="tx2"/>
          </a:solidFill>
          <a:latin typeface="Lucida Sans Unicode" pitchFamily="34" charset="0"/>
        </a:defRPr>
      </a:lvl5pPr>
      <a:lvl6pPr marL="457200" algn="l" rtl="0" fontAlgn="base">
        <a:spcBef>
          <a:spcPct val="0"/>
        </a:spcBef>
        <a:spcAft>
          <a:spcPct val="0"/>
        </a:spcAft>
        <a:defRPr sz="4100" b="1">
          <a:solidFill>
            <a:schemeClr val="tx2"/>
          </a:solidFill>
          <a:latin typeface="Lucida Sans Unicode" pitchFamily="34" charset="0"/>
        </a:defRPr>
      </a:lvl6pPr>
      <a:lvl7pPr marL="914400" algn="l" rtl="0" fontAlgn="base">
        <a:spcBef>
          <a:spcPct val="0"/>
        </a:spcBef>
        <a:spcAft>
          <a:spcPct val="0"/>
        </a:spcAft>
        <a:defRPr sz="4100" b="1">
          <a:solidFill>
            <a:schemeClr val="tx2"/>
          </a:solidFill>
          <a:latin typeface="Lucida Sans Unicode" pitchFamily="34" charset="0"/>
        </a:defRPr>
      </a:lvl7pPr>
      <a:lvl8pPr marL="1371600" algn="l" rtl="0" fontAlgn="base">
        <a:spcBef>
          <a:spcPct val="0"/>
        </a:spcBef>
        <a:spcAft>
          <a:spcPct val="0"/>
        </a:spcAft>
        <a:defRPr sz="4100" b="1">
          <a:solidFill>
            <a:schemeClr val="tx2"/>
          </a:solidFill>
          <a:latin typeface="Lucida Sans Unicode" pitchFamily="34" charset="0"/>
        </a:defRPr>
      </a:lvl8pPr>
      <a:lvl9pPr marL="1828800" algn="l" rtl="0" fontAlgn="base">
        <a:spcBef>
          <a:spcPct val="0"/>
        </a:spcBef>
        <a:spcAft>
          <a:spcPct val="0"/>
        </a:spcAft>
        <a:defRPr sz="4100" b="1">
          <a:solidFill>
            <a:schemeClr val="tx2"/>
          </a:solidFill>
          <a:latin typeface="Lucida Sans Unicode" pitchFamily="34" charset="0"/>
        </a:defRPr>
      </a:lvl9pPr>
      <a:extLst/>
    </p:titleStyle>
    <p:bodyStyle>
      <a:lvl1pPr marL="365125" indent="-255588" algn="l" rtl="0" fontAlgn="base">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mn-cs"/>
        </a:defRPr>
      </a:lvl1pPr>
      <a:lvl2pPr marL="620713" indent="-228600" algn="l" rtl="0" fontAlgn="base">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l" rtl="0" fontAlgn="base">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l" rtl="0" fontAlgn="base">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l" rtl="0" fontAlgn="base">
        <a:spcBef>
          <a:spcPts val="350"/>
        </a:spcBef>
        <a:spcAft>
          <a:spcPct val="0"/>
        </a:spcAft>
        <a:buClr>
          <a:schemeClr val="accent2"/>
        </a:buClr>
        <a:buFont typeface="Wingdings 2" pitchFamily="18" charset="2"/>
        <a:buChar char=""/>
        <a:defRPr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audio" Target="../media/audio1.wav"/><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audio" Target="../media/audio2.wav"/><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audio" Target="../media/audio3.wav"/><Relationship Id="rId5" Type="http://schemas.openxmlformats.org/officeDocument/2006/relationships/image" Target="../media/image5.png"/><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audio" Target="../media/audio4.wav"/><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audio" Target="../media/audio5.wav"/><Relationship Id="rId5" Type="http://schemas.openxmlformats.org/officeDocument/2006/relationships/image" Target="../media/image9.png"/><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audio" Target="../media/audio6.wav"/><Relationship Id="rId5" Type="http://schemas.openxmlformats.org/officeDocument/2006/relationships/image" Target="../media/image11.png"/><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audio" Target="../media/audio7.wav"/><Relationship Id="rId5" Type="http://schemas.openxmlformats.org/officeDocument/2006/relationships/image" Target="../media/image13.png"/><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audio" Target="../media/audio8.wav"/><Relationship Id="rId5" Type="http://schemas.openxmlformats.org/officeDocument/2006/relationships/image" Target="../media/image15.png"/><Relationship Id="rId4"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371601"/>
            <a:ext cx="9144000" cy="2228850"/>
          </a:xfrm>
        </p:spPr>
        <p:txBody>
          <a:bodyPr>
            <a:normAutofit fontScale="90000"/>
          </a:bodyPr>
          <a:lstStyle/>
          <a:p>
            <a:pPr fontAlgn="auto">
              <a:spcAft>
                <a:spcPts val="0"/>
              </a:spcAft>
              <a:defRPr/>
            </a:pPr>
            <a:r>
              <a:rPr lang="en-US" dirty="0" smtClean="0"/>
              <a:t>Making a Difference;</a:t>
            </a:r>
            <a:br>
              <a:rPr lang="en-US" dirty="0" smtClean="0"/>
            </a:br>
            <a:r>
              <a:rPr lang="en-US" dirty="0" smtClean="0"/>
              <a:t>Effectively Integrating ICT in the</a:t>
            </a:r>
            <a:br>
              <a:rPr lang="en-US" dirty="0" smtClean="0"/>
            </a:br>
            <a:r>
              <a:rPr lang="en-US" dirty="0" smtClean="0"/>
              <a:t>21</a:t>
            </a:r>
            <a:r>
              <a:rPr lang="en-US" baseline="30000" dirty="0" smtClean="0"/>
              <a:t>st</a:t>
            </a:r>
            <a:r>
              <a:rPr lang="en-US" dirty="0" smtClean="0"/>
              <a:t> Century Classroom</a:t>
            </a:r>
            <a:br>
              <a:rPr lang="en-US" dirty="0" smtClean="0"/>
            </a:br>
            <a:endParaRPr lang="en-US" dirty="0"/>
          </a:p>
        </p:txBody>
      </p:sp>
      <p:sp>
        <p:nvSpPr>
          <p:cNvPr id="9219" name="Subtitle 2"/>
          <p:cNvSpPr>
            <a:spLocks noGrp="1"/>
          </p:cNvSpPr>
          <p:nvPr>
            <p:ph type="subTitle" idx="1"/>
          </p:nvPr>
        </p:nvSpPr>
        <p:spPr>
          <a:xfrm>
            <a:off x="1371600" y="4191000"/>
            <a:ext cx="6400800" cy="1752600"/>
          </a:xfrm>
        </p:spPr>
        <p:txBody>
          <a:bodyPr/>
          <a:lstStyle/>
          <a:p>
            <a:pPr marR="0"/>
            <a:r>
              <a:rPr lang="en-US" smtClean="0"/>
              <a:t>By Lesa Scott</a:t>
            </a:r>
          </a:p>
          <a:p>
            <a:pPr marR="0"/>
            <a:r>
              <a:rPr lang="en-US" smtClean="0"/>
              <a:t>ED6105</a:t>
            </a:r>
          </a:p>
        </p:txBody>
      </p:sp>
      <p:pic>
        <p:nvPicPr>
          <p:cNvPr id="4" name="~PP93.WAV">
            <a:hlinkClick r:id="" action="ppaction://media"/>
          </p:cNvPr>
          <p:cNvPicPr>
            <a:picLocks noRot="1" noChangeAspect="1"/>
          </p:cNvPicPr>
          <p:nvPr>
            <a:wavAudioFile r:embed="rId1" name="~PP93.WAV"/>
          </p:nvPr>
        </p:nvPicPr>
        <p:blipFill>
          <a:blip r:embed="rId4"/>
          <a:srcRect/>
          <a:stretch>
            <a:fillRect/>
          </a:stretch>
        </p:blipFill>
        <p:spPr bwMode="auto">
          <a:xfrm>
            <a:off x="8724900" y="6438900"/>
            <a:ext cx="304800" cy="304800"/>
          </a:xfrm>
          <a:prstGeom prst="rect">
            <a:avLst/>
          </a:prstGeom>
          <a:noFill/>
          <a:ln w="9525">
            <a:noFill/>
            <a:miter lim="800000"/>
            <a:headEnd/>
            <a:tailEnd/>
          </a:ln>
        </p:spPr>
      </p:pic>
    </p:spTree>
  </p:cSld>
  <p:clrMapOvr>
    <a:masterClrMapping/>
  </p:clrMapOvr>
  <p:transition advTm="2795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Content Placeholder 2"/>
          <p:cNvSpPr>
            <a:spLocks noGrp="1"/>
          </p:cNvSpPr>
          <p:nvPr>
            <p:ph idx="1"/>
          </p:nvPr>
        </p:nvSpPr>
        <p:spPr/>
        <p:txBody>
          <a:bodyPr/>
          <a:lstStyle/>
          <a:p>
            <a:r>
              <a:rPr lang="en-US" smtClean="0"/>
              <a:t>Rationale</a:t>
            </a:r>
          </a:p>
          <a:p>
            <a:r>
              <a:rPr lang="en-US" smtClean="0"/>
              <a:t>Challenges/Barriers</a:t>
            </a:r>
          </a:p>
          <a:p>
            <a:r>
              <a:rPr lang="en-US" smtClean="0"/>
              <a:t>Teacher Perceptions</a:t>
            </a:r>
          </a:p>
          <a:p>
            <a:r>
              <a:rPr lang="en-US" smtClean="0"/>
              <a:t>Professional Development</a:t>
            </a:r>
          </a:p>
          <a:p>
            <a:r>
              <a:rPr lang="en-US" smtClean="0"/>
              <a:t>Innovative Uses</a:t>
            </a:r>
          </a:p>
          <a:p>
            <a:r>
              <a:rPr lang="en-US" smtClean="0"/>
              <a:t>Reflection for Change</a:t>
            </a:r>
          </a:p>
          <a:p>
            <a:endParaRPr lang="en-US" smtClean="0"/>
          </a:p>
        </p:txBody>
      </p:sp>
      <p:sp>
        <p:nvSpPr>
          <p:cNvPr id="2" name="Title 1"/>
          <p:cNvSpPr>
            <a:spLocks noGrp="1"/>
          </p:cNvSpPr>
          <p:nvPr>
            <p:ph type="title"/>
          </p:nvPr>
        </p:nvSpPr>
        <p:spPr/>
        <p:txBody>
          <a:bodyPr/>
          <a:lstStyle/>
          <a:p>
            <a:pPr fontAlgn="auto">
              <a:spcAft>
                <a:spcPts val="0"/>
              </a:spcAft>
              <a:defRPr/>
            </a:pPr>
            <a:r>
              <a:rPr lang="en-US" dirty="0" smtClean="0"/>
              <a:t>Content	</a:t>
            </a:r>
            <a:endParaRPr lang="en-US" dirty="0"/>
          </a:p>
        </p:txBody>
      </p:sp>
      <p:pic>
        <p:nvPicPr>
          <p:cNvPr id="4" name="~PP3569.WAV">
            <a:hlinkClick r:id="" action="ppaction://media"/>
          </p:cNvPr>
          <p:cNvPicPr>
            <a:picLocks noRot="1" noChangeAspect="1"/>
          </p:cNvPicPr>
          <p:nvPr>
            <a:wavAudioFile r:embed="rId1" name="~PP3569.WAV"/>
          </p:nvPr>
        </p:nvPicPr>
        <p:blipFill>
          <a:blip r:embed="rId4"/>
          <a:srcRect/>
          <a:stretch>
            <a:fillRect/>
          </a:stretch>
        </p:blipFill>
        <p:spPr bwMode="auto">
          <a:xfrm>
            <a:off x="8724900" y="6438900"/>
            <a:ext cx="304800" cy="304800"/>
          </a:xfrm>
          <a:prstGeom prst="rect">
            <a:avLst/>
          </a:prstGeom>
          <a:noFill/>
          <a:ln w="9525">
            <a:noFill/>
            <a:miter lim="800000"/>
            <a:headEnd/>
            <a:tailEnd/>
          </a:ln>
        </p:spPr>
      </p:pic>
    </p:spTree>
  </p:cSld>
  <p:clrMapOvr>
    <a:masterClrMapping/>
  </p:clrMapOvr>
  <p:transition advTm="4844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Content Placeholder 1"/>
          <p:cNvSpPr>
            <a:spLocks noGrp="1"/>
          </p:cNvSpPr>
          <p:nvPr>
            <p:ph sz="half" idx="1"/>
          </p:nvPr>
        </p:nvSpPr>
        <p:spPr>
          <a:xfrm>
            <a:off x="457200" y="1481138"/>
            <a:ext cx="4038600" cy="4525962"/>
          </a:xfrm>
        </p:spPr>
        <p:txBody>
          <a:bodyPr/>
          <a:lstStyle/>
          <a:p>
            <a:r>
              <a:rPr lang="en-US" smtClean="0"/>
              <a:t>To become a more effective technology mentor</a:t>
            </a:r>
          </a:p>
          <a:p>
            <a:r>
              <a:rPr lang="en-US" smtClean="0"/>
              <a:t>Improve the teaching and learning environment for all stakeholders</a:t>
            </a:r>
          </a:p>
        </p:txBody>
      </p:sp>
      <p:pic>
        <p:nvPicPr>
          <p:cNvPr id="5" name="Content Placeholder 4" descr="j0402623.jpg"/>
          <p:cNvPicPr>
            <a:picLocks noGrp="1" noChangeAspect="1"/>
          </p:cNvPicPr>
          <p:nvPr>
            <p:ph sz="half" idx="2"/>
          </p:nvPr>
        </p:nvPicPr>
        <p:blipFill>
          <a:blip r:embed="rId4"/>
          <a:stretch>
            <a:fillRect/>
          </a:stretch>
        </p:blipFill>
        <p:spPr>
          <a:xfrm>
            <a:off x="4646613" y="1981200"/>
            <a:ext cx="4116387" cy="2743200"/>
          </a:xfrm>
          <a:effectLst>
            <a:outerShdw blurRad="292100" dist="139700" dir="2700000" algn="tl" rotWithShape="0">
              <a:srgbClr val="333333">
                <a:alpha val="65000"/>
              </a:srgbClr>
            </a:outerShdw>
          </a:effectLst>
        </p:spPr>
      </p:pic>
      <p:sp>
        <p:nvSpPr>
          <p:cNvPr id="4" name="Title 3"/>
          <p:cNvSpPr>
            <a:spLocks noGrp="1"/>
          </p:cNvSpPr>
          <p:nvPr>
            <p:ph type="title"/>
          </p:nvPr>
        </p:nvSpPr>
        <p:spPr/>
        <p:txBody>
          <a:bodyPr/>
          <a:lstStyle/>
          <a:p>
            <a:pPr fontAlgn="auto">
              <a:spcAft>
                <a:spcPts val="0"/>
              </a:spcAft>
              <a:defRPr/>
            </a:pPr>
            <a:r>
              <a:rPr lang="en-US" dirty="0" smtClean="0"/>
              <a:t>Rationale</a:t>
            </a:r>
            <a:endParaRPr lang="en-US" dirty="0"/>
          </a:p>
        </p:txBody>
      </p:sp>
      <p:pic>
        <p:nvPicPr>
          <p:cNvPr id="6" name="~PP3151.WAV">
            <a:hlinkClick r:id="" action="ppaction://media"/>
          </p:cNvPr>
          <p:cNvPicPr>
            <a:picLocks noRot="1" noChangeAspect="1"/>
          </p:cNvPicPr>
          <p:nvPr>
            <a:wavAudioFile r:embed="rId1" name="~PP3151.WAV"/>
          </p:nvPr>
        </p:nvPicPr>
        <p:blipFill>
          <a:blip r:embed="rId5"/>
          <a:srcRect/>
          <a:stretch>
            <a:fillRect/>
          </a:stretch>
        </p:blipFill>
        <p:spPr bwMode="auto">
          <a:xfrm>
            <a:off x="8724900" y="6438900"/>
            <a:ext cx="304800" cy="304800"/>
          </a:xfrm>
          <a:prstGeom prst="rect">
            <a:avLst/>
          </a:prstGeom>
          <a:noFill/>
          <a:ln w="9525">
            <a:noFill/>
            <a:miter lim="800000"/>
            <a:headEnd/>
            <a:tailEnd/>
          </a:ln>
        </p:spPr>
      </p:pic>
    </p:spTree>
  </p:cSld>
  <p:clrMapOvr>
    <a:masterClrMapping/>
  </p:clrMapOvr>
  <p:transition advTm="4864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6"/>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Content Placeholder 2"/>
          <p:cNvSpPr>
            <a:spLocks noGrp="1"/>
          </p:cNvSpPr>
          <p:nvPr>
            <p:ph sz="half" idx="4294967295"/>
          </p:nvPr>
        </p:nvSpPr>
        <p:spPr>
          <a:xfrm>
            <a:off x="3657600" y="6477000"/>
            <a:ext cx="5486400" cy="381000"/>
          </a:xfrm>
        </p:spPr>
        <p:txBody>
          <a:bodyPr/>
          <a:lstStyle/>
          <a:p>
            <a:pPr algn="r">
              <a:buFont typeface="Wingdings 3" pitchFamily="18" charset="2"/>
              <a:buNone/>
            </a:pPr>
            <a:r>
              <a:rPr lang="en-US" sz="1600" smtClean="0"/>
              <a:t>Groff &amp; Mouza (2008, p. 25)</a:t>
            </a:r>
          </a:p>
        </p:txBody>
      </p:sp>
      <p:sp>
        <p:nvSpPr>
          <p:cNvPr id="4" name="Title 3"/>
          <p:cNvSpPr>
            <a:spLocks noGrp="1"/>
          </p:cNvSpPr>
          <p:nvPr>
            <p:ph type="title" idx="4294967295"/>
          </p:nvPr>
        </p:nvSpPr>
        <p:spPr>
          <a:xfrm>
            <a:off x="381000" y="0"/>
            <a:ext cx="8229600" cy="838200"/>
          </a:xfrm>
        </p:spPr>
        <p:txBody>
          <a:bodyPr/>
          <a:lstStyle/>
          <a:p>
            <a:pPr fontAlgn="auto">
              <a:spcAft>
                <a:spcPts val="0"/>
              </a:spcAft>
              <a:defRPr/>
            </a:pPr>
            <a:r>
              <a:rPr lang="en-US" dirty="0" smtClean="0"/>
              <a:t>Barriers/Challenges</a:t>
            </a:r>
            <a:endParaRPr lang="en-US" dirty="0"/>
          </a:p>
        </p:txBody>
      </p:sp>
      <p:pic>
        <p:nvPicPr>
          <p:cNvPr id="12292" name="Picture 2"/>
          <p:cNvPicPr>
            <a:picLocks noGrp="1" noChangeAspect="1" noChangeArrowheads="1"/>
          </p:cNvPicPr>
          <p:nvPr>
            <p:ph sz="half" idx="4294967295"/>
          </p:nvPr>
        </p:nvPicPr>
        <p:blipFill>
          <a:blip r:embed="rId4"/>
          <a:srcRect/>
          <a:stretch>
            <a:fillRect/>
          </a:stretch>
        </p:blipFill>
        <p:spPr>
          <a:xfrm>
            <a:off x="152400" y="685800"/>
            <a:ext cx="8839200" cy="5676900"/>
          </a:xfrm>
        </p:spPr>
      </p:pic>
      <p:pic>
        <p:nvPicPr>
          <p:cNvPr id="5" name="~PP2682.WAV">
            <a:hlinkClick r:id="" action="ppaction://media"/>
          </p:cNvPr>
          <p:cNvPicPr>
            <a:picLocks noRot="1" noChangeAspect="1"/>
          </p:cNvPicPr>
          <p:nvPr>
            <a:wavAudioFile r:embed="rId1" name="~PP2682.WAV"/>
          </p:nvPr>
        </p:nvPicPr>
        <p:blipFill>
          <a:blip r:embed="rId5"/>
          <a:srcRect/>
          <a:stretch>
            <a:fillRect/>
          </a:stretch>
        </p:blipFill>
        <p:spPr bwMode="auto">
          <a:xfrm>
            <a:off x="8724900" y="6438900"/>
            <a:ext cx="304800" cy="304800"/>
          </a:xfrm>
          <a:prstGeom prst="rect">
            <a:avLst/>
          </a:prstGeom>
          <a:noFill/>
          <a:ln w="9525">
            <a:noFill/>
            <a:miter lim="800000"/>
            <a:headEnd/>
            <a:tailEnd/>
          </a:ln>
        </p:spPr>
      </p:pic>
    </p:spTree>
  </p:cSld>
  <p:clrMapOvr>
    <a:masterClrMapping/>
  </p:clrMapOvr>
  <p:transition advTm="568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5"/>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Content Placeholder 1"/>
          <p:cNvSpPr>
            <a:spLocks noGrp="1"/>
          </p:cNvSpPr>
          <p:nvPr>
            <p:ph sz="half" idx="1"/>
          </p:nvPr>
        </p:nvSpPr>
        <p:spPr>
          <a:xfrm>
            <a:off x="457200" y="1481138"/>
            <a:ext cx="4038600" cy="4525962"/>
          </a:xfrm>
        </p:spPr>
        <p:txBody>
          <a:bodyPr/>
          <a:lstStyle/>
          <a:p>
            <a:r>
              <a:rPr lang="en-US" smtClean="0"/>
              <a:t>Positive attitude towards computers</a:t>
            </a:r>
          </a:p>
          <a:p>
            <a:r>
              <a:rPr lang="en-US" smtClean="0"/>
              <a:t>Comfortable using computers</a:t>
            </a:r>
          </a:p>
          <a:p>
            <a:r>
              <a:rPr lang="en-US" smtClean="0"/>
              <a:t>Student-centered classroom vs teacher-centered</a:t>
            </a:r>
          </a:p>
          <a:p>
            <a:r>
              <a:rPr lang="en-US" smtClean="0"/>
              <a:t>Technology is a tool</a:t>
            </a:r>
          </a:p>
          <a:p>
            <a:endParaRPr lang="en-US" smtClean="0"/>
          </a:p>
        </p:txBody>
      </p:sp>
      <p:pic>
        <p:nvPicPr>
          <p:cNvPr id="5" name="Content Placeholder 4" descr="j0442496.jpg"/>
          <p:cNvPicPr>
            <a:picLocks noGrp="1" noChangeAspect="1"/>
          </p:cNvPicPr>
          <p:nvPr>
            <p:ph sz="half" idx="2"/>
          </p:nvPr>
        </p:nvPicPr>
        <p:blipFill>
          <a:blip r:embed="rId4"/>
          <a:stretch>
            <a:fillRect/>
          </a:stretch>
        </p:blipFill>
        <p:spPr>
          <a:xfrm>
            <a:off x="5162550" y="1481138"/>
            <a:ext cx="3009900" cy="4525962"/>
          </a:xfrm>
          <a:effectLst>
            <a:outerShdw blurRad="292100" dist="139700" dir="2700000" algn="tl" rotWithShape="0">
              <a:srgbClr val="333333">
                <a:alpha val="65000"/>
              </a:srgbClr>
            </a:outerShdw>
          </a:effectLst>
        </p:spPr>
      </p:pic>
      <p:sp>
        <p:nvSpPr>
          <p:cNvPr id="4" name="Title 3"/>
          <p:cNvSpPr>
            <a:spLocks noGrp="1"/>
          </p:cNvSpPr>
          <p:nvPr>
            <p:ph type="title"/>
          </p:nvPr>
        </p:nvSpPr>
        <p:spPr/>
        <p:txBody>
          <a:bodyPr/>
          <a:lstStyle/>
          <a:p>
            <a:pPr fontAlgn="auto">
              <a:spcAft>
                <a:spcPts val="0"/>
              </a:spcAft>
              <a:defRPr/>
            </a:pPr>
            <a:r>
              <a:rPr lang="en-US" dirty="0" smtClean="0"/>
              <a:t>Teacher Perceptions</a:t>
            </a:r>
            <a:endParaRPr lang="en-US" dirty="0"/>
          </a:p>
        </p:txBody>
      </p:sp>
      <p:pic>
        <p:nvPicPr>
          <p:cNvPr id="6" name="~PP1760.WAV">
            <a:hlinkClick r:id="" action="ppaction://media"/>
          </p:cNvPr>
          <p:cNvPicPr>
            <a:picLocks noRot="1" noChangeAspect="1"/>
          </p:cNvPicPr>
          <p:nvPr>
            <a:wavAudioFile r:embed="rId1" name="~PP1760.WAV"/>
          </p:nvPr>
        </p:nvPicPr>
        <p:blipFill>
          <a:blip r:embed="rId5"/>
          <a:srcRect/>
          <a:stretch>
            <a:fillRect/>
          </a:stretch>
        </p:blipFill>
        <p:spPr bwMode="auto">
          <a:xfrm>
            <a:off x="8724900" y="6438900"/>
            <a:ext cx="304800" cy="304800"/>
          </a:xfrm>
          <a:prstGeom prst="rect">
            <a:avLst/>
          </a:prstGeom>
          <a:noFill/>
          <a:ln w="9525">
            <a:noFill/>
            <a:miter lim="800000"/>
            <a:headEnd/>
            <a:tailEnd/>
          </a:ln>
        </p:spPr>
      </p:pic>
    </p:spTree>
  </p:cSld>
  <p:clrMapOvr>
    <a:masterClrMapping/>
  </p:clrMapOvr>
  <p:transition advTm="2767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6"/>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Content Placeholder 1"/>
          <p:cNvSpPr>
            <a:spLocks noGrp="1"/>
          </p:cNvSpPr>
          <p:nvPr>
            <p:ph sz="half" idx="1"/>
          </p:nvPr>
        </p:nvSpPr>
        <p:spPr>
          <a:xfrm>
            <a:off x="457200" y="1481138"/>
            <a:ext cx="4038600" cy="4525962"/>
          </a:xfrm>
        </p:spPr>
        <p:txBody>
          <a:bodyPr/>
          <a:lstStyle/>
          <a:p>
            <a:r>
              <a:rPr lang="en-US" smtClean="0"/>
              <a:t>Addressing new pedagogies</a:t>
            </a:r>
          </a:p>
          <a:p>
            <a:r>
              <a:rPr lang="en-US" smtClean="0"/>
              <a:t>“How to” integrate technology</a:t>
            </a:r>
          </a:p>
          <a:p>
            <a:r>
              <a:rPr lang="en-US" smtClean="0"/>
              <a:t>Needs follow-up</a:t>
            </a:r>
          </a:p>
          <a:p>
            <a:r>
              <a:rPr lang="en-US" smtClean="0"/>
              <a:t>Not a one-size fits all approach</a:t>
            </a:r>
          </a:p>
        </p:txBody>
      </p:sp>
      <p:pic>
        <p:nvPicPr>
          <p:cNvPr id="5" name="Content Placeholder 4" descr="j0422174.jpg"/>
          <p:cNvPicPr>
            <a:picLocks noGrp="1" noChangeAspect="1"/>
          </p:cNvPicPr>
          <p:nvPr>
            <p:ph sz="half" idx="2"/>
          </p:nvPr>
        </p:nvPicPr>
        <p:blipFill>
          <a:blip r:embed="rId4"/>
          <a:stretch>
            <a:fillRect/>
          </a:stretch>
        </p:blipFill>
        <p:spPr>
          <a:xfrm>
            <a:off x="4648200" y="1600200"/>
            <a:ext cx="4038600" cy="2706688"/>
          </a:xfrm>
          <a:effectLst>
            <a:outerShdw blurRad="292100" dist="139700" dir="2700000" algn="tl" rotWithShape="0">
              <a:srgbClr val="333333">
                <a:alpha val="65000"/>
              </a:srgbClr>
            </a:outerShdw>
          </a:effectLst>
        </p:spPr>
      </p:pic>
      <p:sp>
        <p:nvSpPr>
          <p:cNvPr id="4" name="Title 3"/>
          <p:cNvSpPr>
            <a:spLocks noGrp="1"/>
          </p:cNvSpPr>
          <p:nvPr>
            <p:ph type="title"/>
          </p:nvPr>
        </p:nvSpPr>
        <p:spPr/>
        <p:txBody>
          <a:bodyPr/>
          <a:lstStyle/>
          <a:p>
            <a:pPr fontAlgn="auto">
              <a:spcAft>
                <a:spcPts val="0"/>
              </a:spcAft>
              <a:defRPr/>
            </a:pPr>
            <a:r>
              <a:rPr lang="en-US" dirty="0" smtClean="0"/>
              <a:t>Professional Development</a:t>
            </a:r>
            <a:endParaRPr lang="en-US" dirty="0"/>
          </a:p>
        </p:txBody>
      </p:sp>
      <p:pic>
        <p:nvPicPr>
          <p:cNvPr id="6" name="~PP3380.WAV">
            <a:hlinkClick r:id="" action="ppaction://media"/>
          </p:cNvPr>
          <p:cNvPicPr>
            <a:picLocks noRot="1" noChangeAspect="1"/>
          </p:cNvPicPr>
          <p:nvPr>
            <a:wavAudioFile r:embed="rId1" name="~PP3380.WAV"/>
          </p:nvPr>
        </p:nvPicPr>
        <p:blipFill>
          <a:blip r:embed="rId5"/>
          <a:srcRect/>
          <a:stretch>
            <a:fillRect/>
          </a:stretch>
        </p:blipFill>
        <p:spPr bwMode="auto">
          <a:xfrm>
            <a:off x="8724900" y="6438900"/>
            <a:ext cx="304800" cy="304800"/>
          </a:xfrm>
          <a:prstGeom prst="rect">
            <a:avLst/>
          </a:prstGeom>
          <a:noFill/>
          <a:ln w="9525">
            <a:noFill/>
            <a:miter lim="800000"/>
            <a:headEnd/>
            <a:tailEnd/>
          </a:ln>
        </p:spPr>
      </p:pic>
    </p:spTree>
  </p:cSld>
  <p:clrMapOvr>
    <a:masterClrMapping/>
  </p:clrMapOvr>
  <p:transition advTm="384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6"/>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Content Placeholder 1"/>
          <p:cNvSpPr>
            <a:spLocks noGrp="1"/>
          </p:cNvSpPr>
          <p:nvPr>
            <p:ph sz="half" idx="1"/>
          </p:nvPr>
        </p:nvSpPr>
        <p:spPr>
          <a:xfrm>
            <a:off x="457200" y="1481138"/>
            <a:ext cx="4038600" cy="4525962"/>
          </a:xfrm>
        </p:spPr>
        <p:txBody>
          <a:bodyPr/>
          <a:lstStyle/>
          <a:p>
            <a:r>
              <a:rPr lang="en-US" smtClean="0"/>
              <a:t>Constructivist environment</a:t>
            </a:r>
          </a:p>
          <a:p>
            <a:r>
              <a:rPr lang="en-US" smtClean="0"/>
              <a:t>Tool for learning</a:t>
            </a:r>
          </a:p>
          <a:p>
            <a:r>
              <a:rPr lang="en-US" smtClean="0"/>
              <a:t>Student centered</a:t>
            </a:r>
          </a:p>
          <a:p>
            <a:r>
              <a:rPr lang="en-US" smtClean="0"/>
              <a:t>Choose projects suitable for the teacher’s classroom</a:t>
            </a:r>
          </a:p>
        </p:txBody>
      </p:sp>
      <p:pic>
        <p:nvPicPr>
          <p:cNvPr id="5" name="Content Placeholder 4" descr="j0426562.jpg"/>
          <p:cNvPicPr>
            <a:picLocks noGrp="1" noChangeAspect="1"/>
          </p:cNvPicPr>
          <p:nvPr>
            <p:ph sz="half" idx="2"/>
          </p:nvPr>
        </p:nvPicPr>
        <p:blipFill>
          <a:blip r:embed="rId4"/>
          <a:stretch>
            <a:fillRect/>
          </a:stretch>
        </p:blipFill>
        <p:spPr>
          <a:xfrm>
            <a:off x="4648200" y="1447800"/>
            <a:ext cx="4038600" cy="4038600"/>
          </a:xfrm>
          <a:effectLst>
            <a:outerShdw blurRad="292100" dist="139700" dir="2700000" algn="tl" rotWithShape="0">
              <a:srgbClr val="333333">
                <a:alpha val="65000"/>
              </a:srgbClr>
            </a:outerShdw>
          </a:effectLst>
        </p:spPr>
      </p:pic>
      <p:sp>
        <p:nvSpPr>
          <p:cNvPr id="4" name="Title 3"/>
          <p:cNvSpPr>
            <a:spLocks noGrp="1"/>
          </p:cNvSpPr>
          <p:nvPr>
            <p:ph type="title"/>
          </p:nvPr>
        </p:nvSpPr>
        <p:spPr/>
        <p:txBody>
          <a:bodyPr/>
          <a:lstStyle/>
          <a:p>
            <a:pPr fontAlgn="auto">
              <a:spcAft>
                <a:spcPts val="0"/>
              </a:spcAft>
              <a:defRPr/>
            </a:pPr>
            <a:r>
              <a:rPr lang="en-US" dirty="0" smtClean="0"/>
              <a:t>Innovative Uses</a:t>
            </a:r>
            <a:endParaRPr lang="en-US" dirty="0"/>
          </a:p>
        </p:txBody>
      </p:sp>
      <p:pic>
        <p:nvPicPr>
          <p:cNvPr id="6" name="~PP1173.WAV">
            <a:hlinkClick r:id="" action="ppaction://media"/>
          </p:cNvPr>
          <p:cNvPicPr>
            <a:picLocks noRot="1" noChangeAspect="1"/>
          </p:cNvPicPr>
          <p:nvPr>
            <a:wavAudioFile r:embed="rId1" name="~PP1173.WAV"/>
          </p:nvPr>
        </p:nvPicPr>
        <p:blipFill>
          <a:blip r:embed="rId5"/>
          <a:srcRect/>
          <a:stretch>
            <a:fillRect/>
          </a:stretch>
        </p:blipFill>
        <p:spPr bwMode="auto">
          <a:xfrm>
            <a:off x="8724900" y="6438900"/>
            <a:ext cx="304800" cy="304800"/>
          </a:xfrm>
          <a:prstGeom prst="rect">
            <a:avLst/>
          </a:prstGeom>
          <a:noFill/>
          <a:ln w="9525">
            <a:noFill/>
            <a:miter lim="800000"/>
            <a:headEnd/>
            <a:tailEnd/>
          </a:ln>
        </p:spPr>
      </p:pic>
    </p:spTree>
  </p:cSld>
  <p:clrMapOvr>
    <a:masterClrMapping/>
  </p:clrMapOvr>
  <p:transition advTm="3459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6"/>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Content Placeholder 1"/>
          <p:cNvSpPr>
            <a:spLocks noGrp="1"/>
          </p:cNvSpPr>
          <p:nvPr>
            <p:ph sz="half" idx="1"/>
          </p:nvPr>
        </p:nvSpPr>
        <p:spPr>
          <a:xfrm>
            <a:off x="457200" y="1481138"/>
            <a:ext cx="4038600" cy="4525962"/>
          </a:xfrm>
        </p:spPr>
        <p:txBody>
          <a:bodyPr/>
          <a:lstStyle/>
          <a:p>
            <a:r>
              <a:rPr lang="en-US" smtClean="0"/>
              <a:t>Improve PD</a:t>
            </a:r>
          </a:p>
          <a:p>
            <a:r>
              <a:rPr lang="en-US" smtClean="0"/>
              <a:t>Establish a system of in-school supports</a:t>
            </a:r>
          </a:p>
          <a:p>
            <a:r>
              <a:rPr lang="en-US" smtClean="0"/>
              <a:t>Open dialogue/ discussion forum</a:t>
            </a:r>
          </a:p>
          <a:p>
            <a:r>
              <a:rPr lang="en-US" smtClean="0"/>
              <a:t>Share ideas</a:t>
            </a:r>
          </a:p>
        </p:txBody>
      </p:sp>
      <p:pic>
        <p:nvPicPr>
          <p:cNvPr id="5" name="Content Placeholder 4" descr="MPj03999550000[1].jpg"/>
          <p:cNvPicPr>
            <a:picLocks noGrp="1" noChangeAspect="1"/>
          </p:cNvPicPr>
          <p:nvPr>
            <p:ph sz="half" idx="2"/>
          </p:nvPr>
        </p:nvPicPr>
        <p:blipFill>
          <a:blip r:embed="rId4"/>
          <a:stretch>
            <a:fillRect/>
          </a:stretch>
        </p:blipFill>
        <p:spPr>
          <a:xfrm>
            <a:off x="4724400" y="1600200"/>
            <a:ext cx="3902075" cy="2600325"/>
          </a:xfrm>
          <a:effectLst>
            <a:outerShdw blurRad="292100" dist="139700" dir="2700000" algn="tl" rotWithShape="0">
              <a:srgbClr val="333333">
                <a:alpha val="65000"/>
              </a:srgbClr>
            </a:outerShdw>
          </a:effectLst>
        </p:spPr>
      </p:pic>
      <p:sp>
        <p:nvSpPr>
          <p:cNvPr id="4" name="Title 3"/>
          <p:cNvSpPr>
            <a:spLocks noGrp="1"/>
          </p:cNvSpPr>
          <p:nvPr>
            <p:ph type="title"/>
          </p:nvPr>
        </p:nvSpPr>
        <p:spPr/>
        <p:txBody>
          <a:bodyPr/>
          <a:lstStyle/>
          <a:p>
            <a:pPr fontAlgn="auto">
              <a:spcAft>
                <a:spcPts val="0"/>
              </a:spcAft>
              <a:defRPr/>
            </a:pPr>
            <a:r>
              <a:rPr lang="en-US" dirty="0" smtClean="0"/>
              <a:t>Reflection for Change</a:t>
            </a:r>
            <a:endParaRPr lang="en-US" dirty="0"/>
          </a:p>
        </p:txBody>
      </p:sp>
      <p:pic>
        <p:nvPicPr>
          <p:cNvPr id="6" name="~PP3699.WAV">
            <a:hlinkClick r:id="" action="ppaction://media"/>
          </p:cNvPr>
          <p:cNvPicPr>
            <a:picLocks noRot="1" noChangeAspect="1"/>
          </p:cNvPicPr>
          <p:nvPr>
            <a:wavAudioFile r:embed="rId1" name="~PP3699.WAV"/>
          </p:nvPr>
        </p:nvPicPr>
        <p:blipFill>
          <a:blip r:embed="rId5"/>
          <a:srcRect/>
          <a:stretch>
            <a:fillRect/>
          </a:stretch>
        </p:blipFill>
        <p:spPr bwMode="auto">
          <a:xfrm>
            <a:off x="8724900" y="6438900"/>
            <a:ext cx="304800" cy="304800"/>
          </a:xfrm>
          <a:prstGeom prst="rect">
            <a:avLst/>
          </a:prstGeom>
          <a:noFill/>
          <a:ln w="9525">
            <a:noFill/>
            <a:miter lim="800000"/>
            <a:headEnd/>
            <a:tailEnd/>
          </a:ln>
        </p:spPr>
      </p:pic>
    </p:spTree>
  </p:cSld>
  <p:clrMapOvr>
    <a:masterClrMapping/>
  </p:clrMapOvr>
  <p:transition advTm="3913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6"/>
                </p:tgtEl>
              </p:cMediaNode>
            </p:audio>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2.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3.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4.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docProps/app.xml><?xml version="1.0" encoding="utf-8"?>
<Properties xmlns="http://schemas.openxmlformats.org/officeDocument/2006/extended-properties" xmlns:vt="http://schemas.openxmlformats.org/officeDocument/2006/docPropsVTypes">
  <Template>Concourse</Template>
  <TotalTime>774</TotalTime>
  <Words>823</Words>
  <Application>Microsoft Office PowerPoint</Application>
  <PresentationFormat>On-screen Show (4:3)</PresentationFormat>
  <Paragraphs>54</Paragraphs>
  <Slides>8</Slides>
  <Notes>8</Notes>
  <HiddenSlides>0</HiddenSlides>
  <MMClips>8</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8</vt:i4>
      </vt:variant>
    </vt:vector>
  </HeadingPairs>
  <TitlesOfParts>
    <vt:vector size="15" baseType="lpstr">
      <vt:lpstr>Lucida Sans Unicode</vt:lpstr>
      <vt:lpstr>Arial</vt:lpstr>
      <vt:lpstr>Wingdings 3</vt:lpstr>
      <vt:lpstr>Verdana</vt:lpstr>
      <vt:lpstr>Wingdings 2</vt:lpstr>
      <vt:lpstr>Calibri</vt:lpstr>
      <vt:lpstr>Concourse</vt:lpstr>
      <vt:lpstr>Making a Difference; Effectively Integrating ICT in the 21st Century Classroom </vt:lpstr>
      <vt:lpstr>Content </vt:lpstr>
      <vt:lpstr>Rationale</vt:lpstr>
      <vt:lpstr>Barriers/Challenges</vt:lpstr>
      <vt:lpstr>Teacher Perceptions</vt:lpstr>
      <vt:lpstr>Professional Development</vt:lpstr>
      <vt:lpstr>Innovative Uses</vt:lpstr>
      <vt:lpstr>Reflection for Change</vt:lpstr>
    </vt:vector>
  </TitlesOfParts>
  <Company>NBDOE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Keys to Successful Technology Integration</dc:title>
  <dc:creator>School District 15</dc:creator>
  <cp:lastModifiedBy>Lesa Scot</cp:lastModifiedBy>
  <cp:revision>41</cp:revision>
  <dcterms:created xsi:type="dcterms:W3CDTF">2010-03-21T02:39:28Z</dcterms:created>
  <dcterms:modified xsi:type="dcterms:W3CDTF">2011-02-07T19:35:33Z</dcterms:modified>
</cp:coreProperties>
</file>